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sldIdLst>
    <p:sldId id="256" r:id="rId2"/>
    <p:sldId id="262" r:id="rId3"/>
    <p:sldId id="258" r:id="rId4"/>
    <p:sldId id="266" r:id="rId5"/>
    <p:sldId id="259" r:id="rId6"/>
    <p:sldId id="267" r:id="rId7"/>
    <p:sldId id="261" r:id="rId8"/>
    <p:sldId id="268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7E8F6-8D06-5730-331A-C4933B0E1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29F002-9A04-9166-A776-7DD1FAF7D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1C4EC9-0555-9FD9-4E49-5D5C79751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194C7-D881-48D7-9CB4-EEE5D4C15D3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39086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0BA1F-04AB-42BC-97E6-6DB6B6F69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56113-C8D5-4274-A50A-182CD310F43D}" type="datetimeFigureOut">
              <a:rPr lang="en-AU"/>
              <a:pPr>
                <a:defRPr/>
              </a:pPr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A2556-1B7B-D584-1C7D-CB151D88B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B147F2-DEF7-7C10-7A11-877A98458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F26DC-43CD-44A3-8F3F-0360F727448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5998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791978-4EC5-5186-3125-DA716D6F8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8FFC6-55DE-429A-AC10-9301AC7CE182}" type="datetimeFigureOut">
              <a:rPr lang="en-AU"/>
              <a:pPr>
                <a:defRPr/>
              </a:pPr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B6516-1C25-0B33-3738-3C0F4EECD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0C8C9A-7C15-ACB6-78C5-A334E26CD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C26D9-A99A-4F86-B893-B119FD0341A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8208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210BA7-B6B1-92E9-3AE1-EDF31403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7C37E-CF15-4F8A-8CEF-A33FDFAD8AC1}" type="datetimeFigureOut">
              <a:rPr lang="en-AU"/>
              <a:pPr>
                <a:defRPr/>
              </a:pPr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B02BD-E46F-EF2B-AB1A-6F196EE04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CBAE4E-0724-4635-9274-CB0662A45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560F4-AD46-4DC3-A5F0-673A3DCC26C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2931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69AC82-0155-E4F9-02BD-DEADA51AD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00D2C-0C97-435C-ACCC-61C893AEB212}" type="datetimeFigureOut">
              <a:rPr lang="en-AU"/>
              <a:pPr>
                <a:defRPr/>
              </a:pPr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CB0853-EDD4-7CDD-9CA5-8E21F165D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3905E4-98FE-83A1-A9C2-8C8196CBE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D64B5-D9D4-4BCB-8EC9-C2C946DEF3B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079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317BEEE-8219-DAF6-826D-514324C48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35863-4B11-4684-A1C9-057D8DA343F4}" type="datetimeFigureOut">
              <a:rPr lang="en-AU"/>
              <a:pPr>
                <a:defRPr/>
              </a:pPr>
              <a:t>1/08/2023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E3302A4-5169-B27B-01C5-DB40FE559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226E3F7-E66B-4A16-2A12-AC062C41C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A2D8A-FE2C-4A6F-99C4-0783026A060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3197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E2BE5C3-8AB9-1F91-18F3-4BAF980FB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F5ABA-155F-4388-9A85-39F645C5DBCB}" type="datetimeFigureOut">
              <a:rPr lang="en-AU"/>
              <a:pPr>
                <a:defRPr/>
              </a:pPr>
              <a:t>1/08/2023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7AFD240-3B9F-5D48-53E4-976C3F0E7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271E95A-AC44-CFE3-216A-ED64E1A26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D3D98-D6F0-4D0F-B73A-CAE9F0256E8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1205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33F127D-85E9-5BA6-6708-F8AD11234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F33E7-BA5A-481F-8D2D-E617BF9DECE0}" type="datetimeFigureOut">
              <a:rPr lang="en-AU"/>
              <a:pPr>
                <a:defRPr/>
              </a:pPr>
              <a:t>1/08/2023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E15C968-41D7-6436-FB91-C4D9EB8E2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3A94091-DDD0-99A8-04D5-66085B0F5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94FFC-8754-4C6D-B810-DB63F252D2F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5976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13F1E39-F34B-7EC8-48AD-C23FAFDCE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F521C-3157-4E8B-B650-73A511A468BD}" type="datetimeFigureOut">
              <a:rPr lang="en-AU"/>
              <a:pPr>
                <a:defRPr/>
              </a:pPr>
              <a:t>1/08/2023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C60394A-31EA-7383-1217-74D3FED0D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3D0EB47-C830-A143-61AD-918045AB9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EF001-1CF3-4335-AE1D-DFE728E93F8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4153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BC1709F-B08F-09DE-1D5B-3026777D1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8825D-81EC-4318-9FBC-96EAD7875350}" type="datetimeFigureOut">
              <a:rPr lang="en-AU"/>
              <a:pPr>
                <a:defRPr/>
              </a:pPr>
              <a:t>1/08/2023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9412A3B-1264-5CCC-1060-0B45653CA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BFE09B-A12F-133B-5F7A-478701005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81636-9FC3-4577-A80B-1B21DDCE3AB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579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477237B-A243-3F38-5433-332AB03D6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C19B9-05EA-4A97-B8B5-1100C195FE5D}" type="datetimeFigureOut">
              <a:rPr lang="en-AU"/>
              <a:pPr>
                <a:defRPr/>
              </a:pPr>
              <a:t>1/08/2023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D640014-8F83-08AB-877C-4B8CBCDAA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EB65C0F-4B29-4D90-C9E1-C21726DF6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FDF06-0132-4793-B838-763A101AAB1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107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1328330-411D-B454-F4AA-C7C5FF0F2C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3AC1561-2B23-400F-30DC-8ECD18BF41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E88E65-D805-3EBC-583C-6477835F6C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815D662-B046-413E-BF04-7CFFDAE5C7AC}" type="datetimeFigureOut">
              <a:rPr lang="en-AU"/>
              <a:pPr>
                <a:defRPr/>
              </a:pPr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7803EE-8873-23FC-7AC4-67161C2640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3FADDA-3C33-04BE-CDB1-9E37B4479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DC4E409-BF7F-4546-B15F-CC669752FB5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57640379-8A61-72CF-F75A-C7E1F9CAC9F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2898775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AU" altLang="en-US" sz="2000" dirty="0"/>
              <a:t>Verse 1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He leadeth me! O </a:t>
            </a:r>
            <a:r>
              <a:rPr lang="en-AU" altLang="en-US" sz="4000" dirty="0" err="1"/>
              <a:t>blessèd</a:t>
            </a:r>
            <a:r>
              <a:rPr lang="en-AU" altLang="en-US" sz="4000" dirty="0"/>
              <a:t> thought!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O words with heavenly comfort fraught!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Whate'er I do, </a:t>
            </a:r>
            <a:r>
              <a:rPr lang="en-AU" altLang="en-US" sz="4000" dirty="0" err="1"/>
              <a:t>where'er</a:t>
            </a:r>
            <a:r>
              <a:rPr lang="en-AU" altLang="en-US" sz="4000" dirty="0"/>
              <a:t> I be,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Still 'tis God's hand that leadeth me.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739E04F2-E26B-AD79-63E8-946F86FC6B2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68413"/>
            <a:ext cx="10515600" cy="3403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AU" altLang="en-US" dirty="0"/>
              <a:t>Chorus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He leadeth me, he leadeth me!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By his own hand he leadeth me;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His faithful follower I will be,</a:t>
            </a:r>
          </a:p>
          <a:p>
            <a:pPr marL="0" indent="0" algn="ctr">
              <a:buFontTx/>
              <a:buNone/>
            </a:pPr>
            <a:r>
              <a:rPr lang="en-AU" altLang="en-US" sz="4000" dirty="0"/>
              <a:t>For by his hand he leadeth me.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6BFA0A12-8D12-C66A-024A-E99543E33AE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125538"/>
            <a:ext cx="10515600" cy="4351337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AU" altLang="en-US" sz="2000"/>
              <a:t>Verse 2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Sometimes 'mid scenes 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of deepest gloom,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Sometimes where Eden's bowers bloom,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By waters still, o'er troubled sea,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Still 'tis his hand that leadeth me.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5FEB4697-4AE2-FB1F-595D-5D68DC4EF4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68413"/>
            <a:ext cx="10515600" cy="3403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AU" altLang="en-US"/>
              <a:t>Chorus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He leadeth me, he leadeth me!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By his own hand he leadeth me;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His faithful follower I will be,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For by his hand he leadeth me.</a:t>
            </a:r>
          </a:p>
          <a:p>
            <a:pPr marL="457200" lvl="1" indent="0" algn="ctr">
              <a:buFontTx/>
              <a:buNone/>
            </a:pPr>
            <a:endParaRPr lang="en-AU" altLang="en-US" sz="36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7D1CFE01-0D98-0476-6067-7DD35C3D526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351088" y="1557338"/>
            <a:ext cx="7772400" cy="3344862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AU" altLang="en-US" sz="2400"/>
              <a:t>Verse 3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Lord, I would clasp thy hand in mine,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Nor ever murmur or repine,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Content, whatever lot I see,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Since 'tis my God that leadeth me.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73369B20-D2EF-CA08-2744-AF7EBA33643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68413"/>
            <a:ext cx="10515600" cy="3403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AU" altLang="en-US"/>
              <a:t>Chorus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He leadeth me, he leadeth me!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By his own hand he leadeth me;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His faithful follower I will be,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For by his hand he leadeth me.</a:t>
            </a:r>
          </a:p>
          <a:p>
            <a:pPr marL="457200" lvl="1" indent="0" algn="ctr">
              <a:buFontTx/>
              <a:buNone/>
            </a:pPr>
            <a:endParaRPr lang="en-AU" altLang="en-US" sz="36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D15231A8-C7BD-849B-AABD-49BD4196507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1295400"/>
            <a:ext cx="8486775" cy="34290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AU" altLang="en-US" sz="2400"/>
              <a:t>Verse 4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And when my task on earth is done,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When by thy grace the victory's won,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E'en death's cold wave I will not flee,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Since God through Jordan leadeth me.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46A82016-4079-C2CF-9569-47C0DF49FD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68413"/>
            <a:ext cx="10515600" cy="3403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AU" altLang="en-US"/>
              <a:t>Chorus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He leadeth me, he leadeth me!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By his own hand he leadeth me;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His faithful follower I will be,</a:t>
            </a:r>
          </a:p>
          <a:p>
            <a:pPr marL="0" indent="0" algn="ctr">
              <a:buFontTx/>
              <a:buNone/>
            </a:pPr>
            <a:r>
              <a:rPr lang="en-AU" altLang="en-US" sz="4000"/>
              <a:t>For by his hand he leadeth me.</a:t>
            </a:r>
          </a:p>
          <a:p>
            <a:pPr marL="457200" lvl="1" indent="0" algn="ctr">
              <a:buFontTx/>
              <a:buNone/>
            </a:pPr>
            <a:endParaRPr lang="en-AU" altLang="en-US" sz="3600">
              <a:solidFill>
                <a:schemeClr val="bg1"/>
              </a:solidFill>
            </a:endParaRP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29191DF8-37E3-FE0F-4D0C-3E79165B0E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661025"/>
            <a:ext cx="60960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 dirty="0">
                <a:latin typeface="akagi_probook"/>
              </a:rPr>
              <a:t>CCLI Song # 3233364</a:t>
            </a:r>
          </a:p>
          <a:p>
            <a:pPr eaLnBrk="1" hangingPunct="1"/>
            <a:r>
              <a:rPr lang="en-US" altLang="en-US" sz="1100" dirty="0">
                <a:latin typeface="akagi_probook"/>
              </a:rPr>
              <a:t>Joseph Henry Gilmore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100" dirty="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1100" i="1" dirty="0">
                <a:latin typeface="akagi_probook"/>
              </a:rPr>
              <a:t>For use solely with the </a:t>
            </a:r>
            <a:r>
              <a:rPr lang="en-US" altLang="en-US" sz="1100" i="1" dirty="0" err="1">
                <a:latin typeface="akagi_probook"/>
              </a:rPr>
              <a:t>SongSelect</a:t>
            </a:r>
            <a:r>
              <a:rPr lang="en-US" altLang="en-US" sz="1100" i="1" dirty="0">
                <a:latin typeface="akagi_probook"/>
              </a:rPr>
              <a:t>® </a:t>
            </a:r>
            <a:r>
              <a:rPr lang="en-US" altLang="en-US" sz="1100" i="1" dirty="0">
                <a:latin typeface="akagi_probook"/>
                <a:hlinkClick r:id="rId2"/>
              </a:rPr>
              <a:t>Terms of Use</a:t>
            </a:r>
            <a:r>
              <a:rPr lang="en-US" altLang="en-US" sz="1100" i="1" dirty="0">
                <a:latin typeface="akagi_probook"/>
              </a:rPr>
              <a:t>. All rights reserved. </a:t>
            </a:r>
            <a:r>
              <a:rPr lang="en-US" altLang="en-US" sz="1100" i="1" dirty="0">
                <a:latin typeface="akagi_probook"/>
                <a:hlinkClick r:id="rId3"/>
              </a:rPr>
              <a:t>www.ccli.com</a:t>
            </a:r>
            <a:endParaRPr lang="en-US" altLang="en-US" sz="1100" i="1" dirty="0">
              <a:latin typeface="akagi_probook"/>
            </a:endParaRPr>
          </a:p>
          <a:p>
            <a:pPr eaLnBrk="1" hangingPunct="1"/>
            <a:r>
              <a:rPr lang="en-US" altLang="en-US" sz="1100" dirty="0">
                <a:latin typeface="akagi_probook"/>
              </a:rPr>
              <a:t>CCLI </a:t>
            </a:r>
            <a:r>
              <a:rPr lang="en-US" altLang="en-US" sz="1100" dirty="0" err="1">
                <a:latin typeface="akagi_probook"/>
              </a:rPr>
              <a:t>Licence</a:t>
            </a:r>
            <a:r>
              <a:rPr lang="en-US" altLang="en-US" sz="1100" dirty="0">
                <a:latin typeface="akagi_probook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292</Words>
  <Application>Microsoft Office PowerPoint</Application>
  <PresentationFormat>Widescreen</PresentationFormat>
  <Paragraphs>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725.</dc:title>
  <dc:creator>E. Langley Smith</dc:creator>
  <cp:lastModifiedBy>Narelle Wheaton</cp:lastModifiedBy>
  <cp:revision>10</cp:revision>
  <dcterms:created xsi:type="dcterms:W3CDTF">2000-03-24T13:03:46Z</dcterms:created>
  <dcterms:modified xsi:type="dcterms:W3CDTF">2023-08-01T06:41:52Z</dcterms:modified>
</cp:coreProperties>
</file>